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BCD-6FAC-474D-9A58-6FE0AB1CAE8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E7C-1DB2-482E-9127-AE0A0FF36C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BCD-6FAC-474D-9A58-6FE0AB1CAE8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E7C-1DB2-482E-9127-AE0A0FF36C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BCD-6FAC-474D-9A58-6FE0AB1CAE8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E7C-1DB2-482E-9127-AE0A0FF36C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BCD-6FAC-474D-9A58-6FE0AB1CAE8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E7C-1DB2-482E-9127-AE0A0FF36C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BCD-6FAC-474D-9A58-6FE0AB1CAE8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E7C-1DB2-482E-9127-AE0A0FF36C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BCD-6FAC-474D-9A58-6FE0AB1CAE8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E7C-1DB2-482E-9127-AE0A0FF36C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BCD-6FAC-474D-9A58-6FE0AB1CAE8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E7C-1DB2-482E-9127-AE0A0FF36C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BCD-6FAC-474D-9A58-6FE0AB1CAE8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E7C-1DB2-482E-9127-AE0A0FF36C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BCD-6FAC-474D-9A58-6FE0AB1CAE8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E7C-1DB2-482E-9127-AE0A0FF36C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BCD-6FAC-474D-9A58-6FE0AB1CAE8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E7C-1DB2-482E-9127-AE0A0FF36C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BCD-6FAC-474D-9A58-6FE0AB1CAE8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E7C-1DB2-482E-9127-AE0A0FF36C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79BCD-6FAC-474D-9A58-6FE0AB1CAE8F}" type="datetimeFigureOut">
              <a:rPr lang="fr-FR" smtClean="0"/>
              <a:pPr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D8E7C-1DB2-482E-9127-AE0A0FF36C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DOCUMENTATION ARMATURE LED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ntrepot amazone bonneu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676456" cy="48805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images\Screenpresso\2017-09-19_08h53_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491880" cy="3629553"/>
          </a:xfrm>
          <a:prstGeom prst="rect">
            <a:avLst/>
          </a:prstGeom>
          <a:noFill/>
        </p:spPr>
      </p:pic>
      <p:pic>
        <p:nvPicPr>
          <p:cNvPr id="1027" name="Picture 3" descr="I:\images\Screenpresso\2017-09-19_08h54_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93096"/>
            <a:ext cx="1936531" cy="2375744"/>
          </a:xfrm>
          <a:prstGeom prst="rect">
            <a:avLst/>
          </a:prstGeom>
          <a:noFill/>
        </p:spPr>
      </p:pic>
      <p:pic>
        <p:nvPicPr>
          <p:cNvPr id="1028" name="Picture 4" descr="I:\images\Screenpresso\2017-09-19_08h55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581128"/>
            <a:ext cx="2608734" cy="1866500"/>
          </a:xfrm>
          <a:prstGeom prst="rect">
            <a:avLst/>
          </a:prstGeom>
          <a:noFill/>
        </p:spPr>
      </p:pic>
      <p:pic>
        <p:nvPicPr>
          <p:cNvPr id="1029" name="Picture 5" descr="I:\images\Screenpresso\2017-09-19_08h54_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4664"/>
            <a:ext cx="3024336" cy="380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images\Screenpresso\LDI HC 100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557197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images\Screenpresso\LDI HC 120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18325"/>
            <a:ext cx="5520655" cy="656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images\Screenpresso\LDI HC 150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775" y="204788"/>
            <a:ext cx="5545067" cy="6536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:\images\Screenpresso\LDI HC 200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489920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images\Screenpresso\ACCESSOIRES HIC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3028917" cy="4392488"/>
          </a:xfrm>
          <a:prstGeom prst="rect">
            <a:avLst/>
          </a:prstGeom>
          <a:noFill/>
        </p:spPr>
      </p:pic>
      <p:pic>
        <p:nvPicPr>
          <p:cNvPr id="5123" name="Picture 3" descr="I:\images\Screenpresso\ACCESSOIRES HC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0648"/>
            <a:ext cx="2584327" cy="6070428"/>
          </a:xfrm>
          <a:prstGeom prst="rect">
            <a:avLst/>
          </a:prstGeom>
          <a:noFill/>
        </p:spPr>
      </p:pic>
      <p:pic>
        <p:nvPicPr>
          <p:cNvPr id="5124" name="Picture 4" descr="I:\images\Screenpresso\ACCESSOIRES HICL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88640"/>
            <a:ext cx="2761031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bureau\professionnel FOURNISSEURS\FOURNISSEURS\AGC LIGHTING\DOSSIER hicloud 300 watts\armature 300wat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588" y="65088"/>
            <a:ext cx="5583237" cy="67278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491880" y="692696"/>
            <a:ext cx="936104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B01_300W with le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6404"/>
            <a:ext cx="9144000" cy="49651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bureau\professionnel FOURNISSEURS\FOURNISSEURS\AGC LIGHTING\HB01_-- -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704856" cy="3773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</Words>
  <Application>Microsoft Office PowerPoint</Application>
  <PresentationFormat>Affichage à l'écran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DOCUMENTATION ARMATURE LED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13</cp:revision>
  <dcterms:created xsi:type="dcterms:W3CDTF">2017-11-14T09:27:28Z</dcterms:created>
  <dcterms:modified xsi:type="dcterms:W3CDTF">2017-11-14T09:52:45Z</dcterms:modified>
</cp:coreProperties>
</file>